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5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LEUKEMIA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010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2860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ETIOLOGY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AML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EPIDEMIOLOGY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PATHOPHYSIOLOGY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CML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PHILADELPHIA CHROMOSOME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MANIFESTATIONS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08963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 smtClean="0"/>
              <a:t>CONTENTS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4739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EPIDEMIOLOGY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ETIOLOGY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PATHOPHYSIOLOGY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CLASSIFICATION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MYELOGENOUS LEUKEMIA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AML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CML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CLINICAL MANIFESTATIONS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THE PHILADELPHIA CHROMOSOME</a:t>
            </a:r>
          </a:p>
          <a:p>
            <a:pPr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CONCLUSION</a:t>
            </a:r>
            <a:endParaRPr lang="en-IN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83</Words>
  <Application>Microsoft Office PowerPoint</Application>
  <PresentationFormat>On-screen Show (4:3)</PresentationFormat>
  <Paragraphs>37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1</cp:revision>
  <dcterms:created xsi:type="dcterms:W3CDTF">2022-09-02T04:55:48Z</dcterms:created>
  <dcterms:modified xsi:type="dcterms:W3CDTF">2022-09-28T18:07:12Z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